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9.jpeg" ContentType="image/jpeg"/>
  <Override PartName="/ppt/media/image11.jpeg" ContentType="image/jpeg"/>
  <Override PartName="/ppt/media/image13.jpeg" ContentType="image/jpeg"/>
  <Override PartName="/ppt/media/image8.jpeg" ContentType="image/jpeg"/>
  <Override PartName="/ppt/media/image10.jpeg" ContentType="image/jpeg"/>
  <Override PartName="/ppt/media/image12.jpeg" ContentType="image/jpeg"/>
  <Override PartName="/ppt/media/image7.jpeg" ContentType="image/jpeg"/>
  <Override PartName="/ppt/media/image6.jpeg" ContentType="image/jpeg"/>
  <Override PartName="/ppt/media/image27.jpeg" ContentType="image/jpeg"/>
  <Override PartName="/ppt/media/image5.jpeg" ContentType="image/jpeg"/>
  <Override PartName="/ppt/media/image26.jpeg" ContentType="image/jpeg"/>
  <Override PartName="/ppt/media/image4.jpeg" ContentType="image/jpeg"/>
  <Override PartName="/ppt/media/image25.jpeg" ContentType="image/jpeg"/>
  <Override PartName="/ppt/media/image21.jpeg" ContentType="image/jpeg"/>
  <Override PartName="/ppt/media/image16.jpeg" ContentType="image/jpeg"/>
  <Override PartName="/ppt/media/image20.jpeg" ContentType="image/jpeg"/>
  <Override PartName="/ppt/media/image15.jpeg" ContentType="image/jpeg"/>
  <Override PartName="/ppt/media/image19.jpeg" ContentType="image/jpeg"/>
  <Override PartName="/ppt/media/image3.jpeg" ContentType="image/jpeg"/>
  <Override PartName="/ppt/media/image24.jpeg" ContentType="image/jpeg"/>
  <Override PartName="/ppt/media/image18.jpeg" ContentType="image/jpeg"/>
  <Override PartName="/ppt/media/image17.jpeg" ContentType="image/jpeg"/>
  <Override PartName="/ppt/media/image1.jpeg" ContentType="image/jpeg"/>
  <Override PartName="/ppt/media/image22.jpeg" ContentType="image/jpeg"/>
  <Override PartName="/ppt/media/image14.jpeg" ContentType="image/jpeg"/>
  <Override PartName="/ppt/media/image23.jpeg" ContentType="image/jpeg"/>
  <Override PartName="/ppt/media/image2.jpeg" ContentType="image/jpeg"/>
  <Override PartName="/ppt/presProps.xml" ContentType="application/vnd.openxmlformats-officedocument.presentationml.presPro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6858000" cy="9906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915C94A-A8F0-4FB9-BE9C-9B565AFC0F6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00234E2-981A-403A-9248-E02E59F3FF1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CA86D3C-4D49-4110-A231-6CFC5AA974D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0F3AABE-3D64-4A4D-9FF8-5459FCE417A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97171A1-6341-4C0E-86DE-C8B4DB6B2A1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BB8AFFF-16D8-45FF-B092-F5B8C765542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D64557A-6FA9-4BE5-BFD6-A50E5AB71E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15770AB-E3BA-431F-8965-F047CA2BFFA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14440" y="1621080"/>
            <a:ext cx="5828760" cy="1598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31ABC0B-E538-4280-9F9D-BEE8A055A6F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BFE7941-6ECC-47E5-8A42-7458E983ECB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52E7C75-B255-424C-974A-29A906DCAD0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DC78F34-8776-493E-B2E0-35822962EFC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latin typeface="Arial"/>
              </a:rPr>
              <a:t>Cliquez pour éditer le format du texte-titre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2271600" y="9181440"/>
            <a:ext cx="2313720" cy="526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fr-FR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484344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fr-FR" sz="9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B785959-8E37-4FAE-826B-DE77B9C351E0}" type="slidenum">
              <a:rPr b="0" lang="fr-FR" sz="9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9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47160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fr-FR" sz="1400" spc="-1" strike="noStrike">
                <a:latin typeface="Times New Roman"/>
              </a:defRPr>
            </a:lvl1pPr>
          </a:lstStyle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jpeg"/><Relationship Id="rId3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image" Target="../media/image22.jpeg"/><Relationship Id="rId3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image" Target="../media/image24.jpeg"/><Relationship Id="rId3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image" Target="../media/image26.jpeg"/><Relationship Id="rId3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7.jpe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jpeg"/><Relationship Id="rId3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jpeg"/><Relationship Id="rId3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3" descr="Une image contenant portable, personne, ordinateur, assis&#10;&#10;Description générée automatiquement"/>
          <p:cNvPicPr/>
          <p:nvPr/>
        </p:nvPicPr>
        <p:blipFill>
          <a:blip r:embed="rId1"/>
          <a:srcRect l="0" t="0" r="10300" b="0"/>
          <a:stretch/>
        </p:blipFill>
        <p:spPr>
          <a:xfrm>
            <a:off x="0" y="0"/>
            <a:ext cx="6857280" cy="5096160"/>
          </a:xfrm>
          <a:prstGeom prst="rect">
            <a:avLst/>
          </a:prstGeom>
          <a:ln w="0">
            <a:noFill/>
          </a:ln>
        </p:spPr>
      </p:pic>
      <p:sp>
        <p:nvSpPr>
          <p:cNvPr id="42" name="Rectangle 1"/>
          <p:cNvSpPr/>
          <p:nvPr/>
        </p:nvSpPr>
        <p:spPr>
          <a:xfrm>
            <a:off x="0" y="509292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44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45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46" name="Rectangle 5"/>
          <p:cNvSpPr/>
          <p:nvPr/>
        </p:nvSpPr>
        <p:spPr>
          <a:xfrm>
            <a:off x="404640" y="666864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47" name="Rectangle 11"/>
          <p:cNvSpPr/>
          <p:nvPr/>
        </p:nvSpPr>
        <p:spPr>
          <a:xfrm>
            <a:off x="404640" y="731304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48" name="Rectangle 13"/>
          <p:cNvSpPr/>
          <p:nvPr/>
        </p:nvSpPr>
        <p:spPr>
          <a:xfrm>
            <a:off x="404640" y="788256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49" name="Rectangle 15"/>
          <p:cNvSpPr/>
          <p:nvPr/>
        </p:nvSpPr>
        <p:spPr>
          <a:xfrm>
            <a:off x="3724560" y="764784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50" name="Rectangle 16"/>
          <p:cNvSpPr/>
          <p:nvPr/>
        </p:nvSpPr>
        <p:spPr>
          <a:xfrm>
            <a:off x="3747600" y="648576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51" name="Rectangle 17"/>
          <p:cNvSpPr/>
          <p:nvPr/>
        </p:nvSpPr>
        <p:spPr>
          <a:xfrm>
            <a:off x="0" y="516888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52" name="" descr=""/>
          <p:cNvPicPr/>
          <p:nvPr/>
        </p:nvPicPr>
        <p:blipFill>
          <a:blip r:embed="rId2"/>
          <a:stretch/>
        </p:blipFill>
        <p:spPr>
          <a:xfrm>
            <a:off x="2340000" y="876168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 14" descr="Une image contenant chien, intérieur, personne, portable&#10;&#10;Description générée automatiquement"/>
          <p:cNvPicPr/>
          <p:nvPr/>
        </p:nvPicPr>
        <p:blipFill>
          <a:blip r:embed="rId1"/>
          <a:srcRect l="19371" t="0" r="4941" b="0"/>
          <a:stretch/>
        </p:blipFill>
        <p:spPr>
          <a:xfrm>
            <a:off x="0" y="0"/>
            <a:ext cx="6857280" cy="5096160"/>
          </a:xfrm>
          <a:prstGeom prst="rect">
            <a:avLst/>
          </a:prstGeom>
          <a:ln w="0">
            <a:noFill/>
          </a:ln>
        </p:spPr>
      </p:pic>
      <p:sp>
        <p:nvSpPr>
          <p:cNvPr id="151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52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53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54" name="Rectangle 67"/>
          <p:cNvSpPr/>
          <p:nvPr/>
        </p:nvSpPr>
        <p:spPr>
          <a:xfrm>
            <a:off x="0" y="509328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Rectangle 68"/>
          <p:cNvSpPr/>
          <p:nvPr/>
        </p:nvSpPr>
        <p:spPr>
          <a:xfrm>
            <a:off x="404640" y="666900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56" name="Rectangle 69"/>
          <p:cNvSpPr/>
          <p:nvPr/>
        </p:nvSpPr>
        <p:spPr>
          <a:xfrm>
            <a:off x="404640" y="731340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57" name="Rectangle 70"/>
          <p:cNvSpPr/>
          <p:nvPr/>
        </p:nvSpPr>
        <p:spPr>
          <a:xfrm>
            <a:off x="404640" y="788292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58" name="Rectangle 71"/>
          <p:cNvSpPr/>
          <p:nvPr/>
        </p:nvSpPr>
        <p:spPr>
          <a:xfrm>
            <a:off x="3724560" y="764820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59" name="Rectangle 72"/>
          <p:cNvSpPr/>
          <p:nvPr/>
        </p:nvSpPr>
        <p:spPr>
          <a:xfrm>
            <a:off x="3747600" y="648612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160" name="Rectangle 73"/>
          <p:cNvSpPr/>
          <p:nvPr/>
        </p:nvSpPr>
        <p:spPr>
          <a:xfrm>
            <a:off x="0" y="516924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61" name="" descr=""/>
          <p:cNvPicPr/>
          <p:nvPr/>
        </p:nvPicPr>
        <p:blipFill>
          <a:blip r:embed="rId2"/>
          <a:stretch/>
        </p:blipFill>
        <p:spPr>
          <a:xfrm>
            <a:off x="2340000" y="876204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 12" descr="Une image contenant intérieur, rouge&#10;&#10;Description générée automatiquement"/>
          <p:cNvPicPr/>
          <p:nvPr/>
        </p:nvPicPr>
        <p:blipFill>
          <a:blip r:embed="rId1"/>
          <a:srcRect l="13726" t="-478" r="18879" b="478"/>
          <a:stretch/>
        </p:blipFill>
        <p:spPr>
          <a:xfrm>
            <a:off x="0" y="-28800"/>
            <a:ext cx="6857280" cy="5087880"/>
          </a:xfrm>
          <a:prstGeom prst="rect">
            <a:avLst/>
          </a:prstGeom>
          <a:ln w="0">
            <a:noFill/>
          </a:ln>
        </p:spPr>
      </p:pic>
      <p:sp>
        <p:nvSpPr>
          <p:cNvPr id="163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64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65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66" name="Rectangle 74"/>
          <p:cNvSpPr/>
          <p:nvPr/>
        </p:nvSpPr>
        <p:spPr>
          <a:xfrm>
            <a:off x="0" y="505728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Rectangle 75"/>
          <p:cNvSpPr/>
          <p:nvPr/>
        </p:nvSpPr>
        <p:spPr>
          <a:xfrm>
            <a:off x="404640" y="666900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68" name="Rectangle 76"/>
          <p:cNvSpPr/>
          <p:nvPr/>
        </p:nvSpPr>
        <p:spPr>
          <a:xfrm>
            <a:off x="404640" y="731340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69" name="Rectangle 77"/>
          <p:cNvSpPr/>
          <p:nvPr/>
        </p:nvSpPr>
        <p:spPr>
          <a:xfrm>
            <a:off x="404640" y="788292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70" name="Rectangle 78"/>
          <p:cNvSpPr/>
          <p:nvPr/>
        </p:nvSpPr>
        <p:spPr>
          <a:xfrm>
            <a:off x="3724560" y="764820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71" name="Rectangle 79"/>
          <p:cNvSpPr/>
          <p:nvPr/>
        </p:nvSpPr>
        <p:spPr>
          <a:xfrm>
            <a:off x="3747600" y="648612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172" name="Rectangle 80"/>
          <p:cNvSpPr/>
          <p:nvPr/>
        </p:nvSpPr>
        <p:spPr>
          <a:xfrm>
            <a:off x="0" y="516924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73" name="" descr=""/>
          <p:cNvPicPr/>
          <p:nvPr/>
        </p:nvPicPr>
        <p:blipFill>
          <a:blip r:embed="rId2"/>
          <a:stretch/>
        </p:blipFill>
        <p:spPr>
          <a:xfrm>
            <a:off x="2340000" y="876204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Image 12" descr="Une image contenant personne, extérieur, terrain&#10;&#10;Description générée automatiquement"/>
          <p:cNvPicPr/>
          <p:nvPr/>
        </p:nvPicPr>
        <p:blipFill>
          <a:blip r:embed="rId1"/>
          <a:srcRect l="7575" t="0" r="17450" b="0"/>
          <a:stretch/>
        </p:blipFill>
        <p:spPr>
          <a:xfrm>
            <a:off x="0" y="-7920"/>
            <a:ext cx="6857280" cy="6097680"/>
          </a:xfrm>
          <a:prstGeom prst="rect">
            <a:avLst/>
          </a:prstGeom>
          <a:ln w="0">
            <a:noFill/>
          </a:ln>
        </p:spPr>
      </p:pic>
      <p:sp>
        <p:nvSpPr>
          <p:cNvPr id="175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76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77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78" name="Rectangle 81"/>
          <p:cNvSpPr/>
          <p:nvPr/>
        </p:nvSpPr>
        <p:spPr>
          <a:xfrm>
            <a:off x="0" y="509328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Rectangle 82"/>
          <p:cNvSpPr/>
          <p:nvPr/>
        </p:nvSpPr>
        <p:spPr>
          <a:xfrm>
            <a:off x="404640" y="666900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80" name="Rectangle 83"/>
          <p:cNvSpPr/>
          <p:nvPr/>
        </p:nvSpPr>
        <p:spPr>
          <a:xfrm>
            <a:off x="404640" y="731340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81" name="Rectangle 84"/>
          <p:cNvSpPr/>
          <p:nvPr/>
        </p:nvSpPr>
        <p:spPr>
          <a:xfrm>
            <a:off x="404640" y="788292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82" name="Rectangle 85"/>
          <p:cNvSpPr/>
          <p:nvPr/>
        </p:nvSpPr>
        <p:spPr>
          <a:xfrm>
            <a:off x="3724560" y="764820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83" name="Rectangle 86"/>
          <p:cNvSpPr/>
          <p:nvPr/>
        </p:nvSpPr>
        <p:spPr>
          <a:xfrm>
            <a:off x="3747600" y="648612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184" name="Rectangle 87"/>
          <p:cNvSpPr/>
          <p:nvPr/>
        </p:nvSpPr>
        <p:spPr>
          <a:xfrm>
            <a:off x="0" y="516924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85" name="" descr=""/>
          <p:cNvPicPr/>
          <p:nvPr/>
        </p:nvPicPr>
        <p:blipFill>
          <a:blip r:embed="rId2"/>
          <a:stretch/>
        </p:blipFill>
        <p:spPr>
          <a:xfrm>
            <a:off x="2340000" y="876204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 12" descr="Une image contenant personne, assis&#10;&#10;Description générée automatiquement"/>
          <p:cNvPicPr/>
          <p:nvPr/>
        </p:nvPicPr>
        <p:blipFill>
          <a:blip r:embed="rId1"/>
          <a:srcRect l="0" t="0" r="12257" b="0"/>
          <a:stretch/>
        </p:blipFill>
        <p:spPr>
          <a:xfrm>
            <a:off x="16200" y="-29520"/>
            <a:ext cx="6841080" cy="5198040"/>
          </a:xfrm>
          <a:prstGeom prst="rect">
            <a:avLst/>
          </a:prstGeom>
          <a:ln w="0">
            <a:noFill/>
          </a:ln>
        </p:spPr>
      </p:pic>
      <p:sp>
        <p:nvSpPr>
          <p:cNvPr id="187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88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89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90" name="Rectangle 88"/>
          <p:cNvSpPr/>
          <p:nvPr/>
        </p:nvSpPr>
        <p:spPr>
          <a:xfrm>
            <a:off x="0" y="509328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Rectangle 89"/>
          <p:cNvSpPr/>
          <p:nvPr/>
        </p:nvSpPr>
        <p:spPr>
          <a:xfrm>
            <a:off x="404640" y="666900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92" name="Rectangle 90"/>
          <p:cNvSpPr/>
          <p:nvPr/>
        </p:nvSpPr>
        <p:spPr>
          <a:xfrm>
            <a:off x="404640" y="731340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93" name="Rectangle 91"/>
          <p:cNvSpPr/>
          <p:nvPr/>
        </p:nvSpPr>
        <p:spPr>
          <a:xfrm>
            <a:off x="404640" y="788292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94" name="Rectangle 92"/>
          <p:cNvSpPr/>
          <p:nvPr/>
        </p:nvSpPr>
        <p:spPr>
          <a:xfrm>
            <a:off x="3724560" y="764820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95" name="Rectangle 93"/>
          <p:cNvSpPr/>
          <p:nvPr/>
        </p:nvSpPr>
        <p:spPr>
          <a:xfrm>
            <a:off x="3747600" y="648612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196" name="Rectangle 94"/>
          <p:cNvSpPr/>
          <p:nvPr/>
        </p:nvSpPr>
        <p:spPr>
          <a:xfrm>
            <a:off x="0" y="516924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97" name="" descr=""/>
          <p:cNvPicPr/>
          <p:nvPr/>
        </p:nvPicPr>
        <p:blipFill>
          <a:blip r:embed="rId2"/>
          <a:stretch/>
        </p:blipFill>
        <p:spPr>
          <a:xfrm>
            <a:off x="2340000" y="876204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99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200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201" name="Rectangle 95"/>
          <p:cNvSpPr/>
          <p:nvPr/>
        </p:nvSpPr>
        <p:spPr>
          <a:xfrm>
            <a:off x="0" y="509328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Rectangle 96"/>
          <p:cNvSpPr/>
          <p:nvPr/>
        </p:nvSpPr>
        <p:spPr>
          <a:xfrm>
            <a:off x="404640" y="666900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203" name="Rectangle 97"/>
          <p:cNvSpPr/>
          <p:nvPr/>
        </p:nvSpPr>
        <p:spPr>
          <a:xfrm>
            <a:off x="404640" y="731340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204" name="Rectangle 98"/>
          <p:cNvSpPr/>
          <p:nvPr/>
        </p:nvSpPr>
        <p:spPr>
          <a:xfrm>
            <a:off x="404640" y="788292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205" name="Rectangle 99"/>
          <p:cNvSpPr/>
          <p:nvPr/>
        </p:nvSpPr>
        <p:spPr>
          <a:xfrm>
            <a:off x="3724560" y="764820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206" name="Rectangle 100"/>
          <p:cNvSpPr/>
          <p:nvPr/>
        </p:nvSpPr>
        <p:spPr>
          <a:xfrm>
            <a:off x="3747600" y="648612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207" name="Rectangle 101"/>
          <p:cNvSpPr/>
          <p:nvPr/>
        </p:nvSpPr>
        <p:spPr>
          <a:xfrm>
            <a:off x="0" y="516924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208" name="" descr=""/>
          <p:cNvPicPr/>
          <p:nvPr/>
        </p:nvPicPr>
        <p:blipFill>
          <a:blip r:embed="rId1"/>
          <a:stretch/>
        </p:blipFill>
        <p:spPr>
          <a:xfrm>
            <a:off x="2340000" y="876204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 14" descr="Une image contenant texte, intérieur&#10;&#10;Description générée automatiquement"/>
          <p:cNvPicPr/>
          <p:nvPr/>
        </p:nvPicPr>
        <p:blipFill>
          <a:blip r:embed="rId1"/>
          <a:srcRect l="0" t="0" r="10300" b="0"/>
          <a:stretch/>
        </p:blipFill>
        <p:spPr>
          <a:xfrm>
            <a:off x="0" y="-1080"/>
            <a:ext cx="6857280" cy="5096160"/>
          </a:xfrm>
          <a:prstGeom prst="rect">
            <a:avLst/>
          </a:prstGeom>
          <a:ln w="0">
            <a:noFill/>
          </a:ln>
        </p:spPr>
      </p:pic>
      <p:sp>
        <p:nvSpPr>
          <p:cNvPr id="54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55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56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57" name="Rectangle 2"/>
          <p:cNvSpPr/>
          <p:nvPr/>
        </p:nvSpPr>
        <p:spPr>
          <a:xfrm>
            <a:off x="0" y="509328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Rectangle 3"/>
          <p:cNvSpPr/>
          <p:nvPr/>
        </p:nvSpPr>
        <p:spPr>
          <a:xfrm>
            <a:off x="404640" y="666900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59" name="Rectangle 4"/>
          <p:cNvSpPr/>
          <p:nvPr/>
        </p:nvSpPr>
        <p:spPr>
          <a:xfrm>
            <a:off x="404640" y="731340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60" name="Rectangle 9"/>
          <p:cNvSpPr/>
          <p:nvPr/>
        </p:nvSpPr>
        <p:spPr>
          <a:xfrm>
            <a:off x="404640" y="788292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61" name="Rectangle 10"/>
          <p:cNvSpPr/>
          <p:nvPr/>
        </p:nvSpPr>
        <p:spPr>
          <a:xfrm>
            <a:off x="3724560" y="764820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62" name="Rectangle 12"/>
          <p:cNvSpPr/>
          <p:nvPr/>
        </p:nvSpPr>
        <p:spPr>
          <a:xfrm>
            <a:off x="3747600" y="648612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63" name="Rectangle 14"/>
          <p:cNvSpPr/>
          <p:nvPr/>
        </p:nvSpPr>
        <p:spPr>
          <a:xfrm>
            <a:off x="0" y="516924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64" name="" descr=""/>
          <p:cNvPicPr/>
          <p:nvPr/>
        </p:nvPicPr>
        <p:blipFill>
          <a:blip r:embed="rId2"/>
          <a:stretch/>
        </p:blipFill>
        <p:spPr>
          <a:xfrm>
            <a:off x="2340000" y="876204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 12" descr="Une image contenant intérieur, personne, portable, fauteuil&#10;&#10;Description générée automatiquement"/>
          <p:cNvPicPr/>
          <p:nvPr/>
        </p:nvPicPr>
        <p:blipFill>
          <a:blip r:embed="rId1"/>
          <a:srcRect l="10151" t="0" r="0" b="0"/>
          <a:stretch/>
        </p:blipFill>
        <p:spPr>
          <a:xfrm>
            <a:off x="0" y="0"/>
            <a:ext cx="6857280" cy="5087880"/>
          </a:xfrm>
          <a:prstGeom prst="rect">
            <a:avLst/>
          </a:prstGeom>
          <a:ln w="0">
            <a:noFill/>
          </a:ln>
        </p:spPr>
      </p:pic>
      <p:sp>
        <p:nvSpPr>
          <p:cNvPr id="66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67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68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69" name="Rectangle 18"/>
          <p:cNvSpPr/>
          <p:nvPr/>
        </p:nvSpPr>
        <p:spPr>
          <a:xfrm>
            <a:off x="0" y="509328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Rectangle 19"/>
          <p:cNvSpPr/>
          <p:nvPr/>
        </p:nvSpPr>
        <p:spPr>
          <a:xfrm>
            <a:off x="404640" y="666900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71" name="Rectangle 20"/>
          <p:cNvSpPr/>
          <p:nvPr/>
        </p:nvSpPr>
        <p:spPr>
          <a:xfrm>
            <a:off x="404640" y="731340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72" name="Rectangle 21"/>
          <p:cNvSpPr/>
          <p:nvPr/>
        </p:nvSpPr>
        <p:spPr>
          <a:xfrm>
            <a:off x="404640" y="788292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73" name="Rectangle 22"/>
          <p:cNvSpPr/>
          <p:nvPr/>
        </p:nvSpPr>
        <p:spPr>
          <a:xfrm>
            <a:off x="3724560" y="764820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74" name="Rectangle 23"/>
          <p:cNvSpPr/>
          <p:nvPr/>
        </p:nvSpPr>
        <p:spPr>
          <a:xfrm>
            <a:off x="3747600" y="648612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75" name="Rectangle 24"/>
          <p:cNvSpPr/>
          <p:nvPr/>
        </p:nvSpPr>
        <p:spPr>
          <a:xfrm>
            <a:off x="0" y="516924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340000" y="876204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 12" descr="Une image contenant personne&#10;&#10;Description générée automatiquement"/>
          <p:cNvPicPr/>
          <p:nvPr/>
        </p:nvPicPr>
        <p:blipFill>
          <a:blip r:embed="rId1"/>
          <a:srcRect l="6010" t="0" r="4289" b="0"/>
          <a:stretch/>
        </p:blipFill>
        <p:spPr>
          <a:xfrm>
            <a:off x="0" y="0"/>
            <a:ext cx="6857280" cy="5096160"/>
          </a:xfrm>
          <a:prstGeom prst="rect">
            <a:avLst/>
          </a:prstGeom>
          <a:ln w="0">
            <a:noFill/>
          </a:ln>
        </p:spPr>
      </p:pic>
      <p:sp>
        <p:nvSpPr>
          <p:cNvPr id="78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79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80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81" name="Rectangle 25"/>
          <p:cNvSpPr/>
          <p:nvPr/>
        </p:nvSpPr>
        <p:spPr>
          <a:xfrm>
            <a:off x="0" y="509328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Rectangle 26"/>
          <p:cNvSpPr/>
          <p:nvPr/>
        </p:nvSpPr>
        <p:spPr>
          <a:xfrm>
            <a:off x="404640" y="666900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83" name="Rectangle 27"/>
          <p:cNvSpPr/>
          <p:nvPr/>
        </p:nvSpPr>
        <p:spPr>
          <a:xfrm>
            <a:off x="404640" y="731340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84" name="Rectangle 28"/>
          <p:cNvSpPr/>
          <p:nvPr/>
        </p:nvSpPr>
        <p:spPr>
          <a:xfrm>
            <a:off x="404640" y="788292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85" name="Rectangle 29"/>
          <p:cNvSpPr/>
          <p:nvPr/>
        </p:nvSpPr>
        <p:spPr>
          <a:xfrm>
            <a:off x="3724560" y="764820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86" name="Rectangle 30"/>
          <p:cNvSpPr/>
          <p:nvPr/>
        </p:nvSpPr>
        <p:spPr>
          <a:xfrm>
            <a:off x="3747600" y="648612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87" name="Rectangle 31"/>
          <p:cNvSpPr/>
          <p:nvPr/>
        </p:nvSpPr>
        <p:spPr>
          <a:xfrm>
            <a:off x="0" y="516924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88" name="" descr=""/>
          <p:cNvPicPr/>
          <p:nvPr/>
        </p:nvPicPr>
        <p:blipFill>
          <a:blip r:embed="rId2"/>
          <a:stretch/>
        </p:blipFill>
        <p:spPr>
          <a:xfrm>
            <a:off x="2340000" y="876204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 12" descr="Une image contenant personne, mur, intérieur&#10;&#10;Description générée automatiquement"/>
          <p:cNvPicPr/>
          <p:nvPr/>
        </p:nvPicPr>
        <p:blipFill>
          <a:blip r:embed="rId1"/>
          <a:srcRect l="10022" t="0" r="0" b="0"/>
          <a:stretch/>
        </p:blipFill>
        <p:spPr>
          <a:xfrm>
            <a:off x="-31680" y="-11880"/>
            <a:ext cx="6888960" cy="5104080"/>
          </a:xfrm>
          <a:prstGeom prst="rect">
            <a:avLst/>
          </a:prstGeom>
          <a:ln w="0">
            <a:noFill/>
          </a:ln>
        </p:spPr>
      </p:pic>
      <p:sp>
        <p:nvSpPr>
          <p:cNvPr id="90" name="Rectangle 1"/>
          <p:cNvSpPr/>
          <p:nvPr/>
        </p:nvSpPr>
        <p:spPr>
          <a:xfrm>
            <a:off x="0" y="509292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92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93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94" name="Rectangle 32"/>
          <p:cNvSpPr/>
          <p:nvPr/>
        </p:nvSpPr>
        <p:spPr>
          <a:xfrm>
            <a:off x="0" y="509328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Rectangle 33"/>
          <p:cNvSpPr/>
          <p:nvPr/>
        </p:nvSpPr>
        <p:spPr>
          <a:xfrm>
            <a:off x="404640" y="666900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96" name="Rectangle 34"/>
          <p:cNvSpPr/>
          <p:nvPr/>
        </p:nvSpPr>
        <p:spPr>
          <a:xfrm>
            <a:off x="404640" y="731340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97" name="Rectangle 35"/>
          <p:cNvSpPr/>
          <p:nvPr/>
        </p:nvSpPr>
        <p:spPr>
          <a:xfrm>
            <a:off x="404640" y="788292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98" name="Rectangle 36"/>
          <p:cNvSpPr/>
          <p:nvPr/>
        </p:nvSpPr>
        <p:spPr>
          <a:xfrm>
            <a:off x="3724560" y="764820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99" name="Rectangle 37"/>
          <p:cNvSpPr/>
          <p:nvPr/>
        </p:nvSpPr>
        <p:spPr>
          <a:xfrm>
            <a:off x="3747600" y="648612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100" name="Rectangle 38"/>
          <p:cNvSpPr/>
          <p:nvPr/>
        </p:nvSpPr>
        <p:spPr>
          <a:xfrm>
            <a:off x="0" y="516924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01" name="" descr=""/>
          <p:cNvPicPr/>
          <p:nvPr/>
        </p:nvPicPr>
        <p:blipFill>
          <a:blip r:embed="rId2"/>
          <a:stretch/>
        </p:blipFill>
        <p:spPr>
          <a:xfrm>
            <a:off x="2340000" y="876204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Image 12" descr="Une image contenant portable, intérieur, table, table de salle à manger&#10;&#10;Description générée automatiquement"/>
          <p:cNvPicPr/>
          <p:nvPr/>
        </p:nvPicPr>
        <p:blipFill>
          <a:blip r:embed="rId1"/>
          <a:srcRect l="10100" t="0" r="0" b="0"/>
          <a:stretch/>
        </p:blipFill>
        <p:spPr>
          <a:xfrm>
            <a:off x="0" y="-7560"/>
            <a:ext cx="6857280" cy="5175720"/>
          </a:xfrm>
          <a:prstGeom prst="rect">
            <a:avLst/>
          </a:prstGeom>
          <a:ln w="0">
            <a:noFill/>
          </a:ln>
        </p:spPr>
      </p:pic>
      <p:sp>
        <p:nvSpPr>
          <p:cNvPr id="103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04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05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06" name="Rectangle 39"/>
          <p:cNvSpPr/>
          <p:nvPr/>
        </p:nvSpPr>
        <p:spPr>
          <a:xfrm>
            <a:off x="0" y="509328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Rectangle 40"/>
          <p:cNvSpPr/>
          <p:nvPr/>
        </p:nvSpPr>
        <p:spPr>
          <a:xfrm>
            <a:off x="404640" y="666900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08" name="Rectangle 41"/>
          <p:cNvSpPr/>
          <p:nvPr/>
        </p:nvSpPr>
        <p:spPr>
          <a:xfrm>
            <a:off x="404640" y="731340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09" name="Rectangle 42"/>
          <p:cNvSpPr/>
          <p:nvPr/>
        </p:nvSpPr>
        <p:spPr>
          <a:xfrm>
            <a:off x="404640" y="788292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10" name="Rectangle 43"/>
          <p:cNvSpPr/>
          <p:nvPr/>
        </p:nvSpPr>
        <p:spPr>
          <a:xfrm>
            <a:off x="3724560" y="764820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11" name="Rectangle 44"/>
          <p:cNvSpPr/>
          <p:nvPr/>
        </p:nvSpPr>
        <p:spPr>
          <a:xfrm>
            <a:off x="3747600" y="648612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112" name="Rectangle 45"/>
          <p:cNvSpPr/>
          <p:nvPr/>
        </p:nvSpPr>
        <p:spPr>
          <a:xfrm>
            <a:off x="0" y="516924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13" name="" descr=""/>
          <p:cNvPicPr/>
          <p:nvPr/>
        </p:nvPicPr>
        <p:blipFill>
          <a:blip r:embed="rId2"/>
          <a:stretch/>
        </p:blipFill>
        <p:spPr>
          <a:xfrm>
            <a:off x="2340000" y="876204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Image 12" descr="Une image contenant intérieur, personne, cuisine, préparation&#10;&#10;Description générée automatiquement"/>
          <p:cNvPicPr/>
          <p:nvPr/>
        </p:nvPicPr>
        <p:blipFill>
          <a:blip r:embed="rId1"/>
          <a:srcRect l="0" t="0" r="8237" b="0"/>
          <a:stretch/>
        </p:blipFill>
        <p:spPr>
          <a:xfrm>
            <a:off x="0" y="-1800"/>
            <a:ext cx="6857280" cy="5106240"/>
          </a:xfrm>
          <a:prstGeom prst="rect">
            <a:avLst/>
          </a:prstGeom>
          <a:ln w="0">
            <a:noFill/>
          </a:ln>
        </p:spPr>
      </p:pic>
      <p:sp>
        <p:nvSpPr>
          <p:cNvPr id="115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16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17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18" name="Rectangle 46"/>
          <p:cNvSpPr/>
          <p:nvPr/>
        </p:nvSpPr>
        <p:spPr>
          <a:xfrm>
            <a:off x="0" y="509328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Rectangle 47"/>
          <p:cNvSpPr/>
          <p:nvPr/>
        </p:nvSpPr>
        <p:spPr>
          <a:xfrm>
            <a:off x="404640" y="666900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20" name="Rectangle 48"/>
          <p:cNvSpPr/>
          <p:nvPr/>
        </p:nvSpPr>
        <p:spPr>
          <a:xfrm>
            <a:off x="404640" y="731340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21" name="Rectangle 49"/>
          <p:cNvSpPr/>
          <p:nvPr/>
        </p:nvSpPr>
        <p:spPr>
          <a:xfrm>
            <a:off x="404640" y="788292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22" name="Rectangle 50"/>
          <p:cNvSpPr/>
          <p:nvPr/>
        </p:nvSpPr>
        <p:spPr>
          <a:xfrm>
            <a:off x="3724560" y="764820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23" name="Rectangle 51"/>
          <p:cNvSpPr/>
          <p:nvPr/>
        </p:nvSpPr>
        <p:spPr>
          <a:xfrm>
            <a:off x="3747600" y="648612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124" name="Rectangle 52"/>
          <p:cNvSpPr/>
          <p:nvPr/>
        </p:nvSpPr>
        <p:spPr>
          <a:xfrm>
            <a:off x="0" y="516924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25" name="" descr=""/>
          <p:cNvPicPr/>
          <p:nvPr/>
        </p:nvPicPr>
        <p:blipFill>
          <a:blip r:embed="rId2"/>
          <a:stretch/>
        </p:blipFill>
        <p:spPr>
          <a:xfrm>
            <a:off x="2340000" y="876204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 12" descr="Une image contenant personne, intérieur, mur, portable&#10;&#10;Description générée automatiquement"/>
          <p:cNvPicPr/>
          <p:nvPr/>
        </p:nvPicPr>
        <p:blipFill>
          <a:blip r:embed="rId1"/>
          <a:srcRect l="0" t="0" r="10229" b="0"/>
          <a:stretch/>
        </p:blipFill>
        <p:spPr>
          <a:xfrm>
            <a:off x="0" y="0"/>
            <a:ext cx="6857280" cy="5092200"/>
          </a:xfrm>
          <a:prstGeom prst="rect">
            <a:avLst/>
          </a:prstGeom>
          <a:ln w="0">
            <a:noFill/>
          </a:ln>
        </p:spPr>
      </p:pic>
      <p:sp>
        <p:nvSpPr>
          <p:cNvPr id="127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28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29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30" name="Rectangle 53"/>
          <p:cNvSpPr/>
          <p:nvPr/>
        </p:nvSpPr>
        <p:spPr>
          <a:xfrm>
            <a:off x="0" y="509328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Rectangle 54"/>
          <p:cNvSpPr/>
          <p:nvPr/>
        </p:nvSpPr>
        <p:spPr>
          <a:xfrm>
            <a:off x="404640" y="666900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32" name="Rectangle 55"/>
          <p:cNvSpPr/>
          <p:nvPr/>
        </p:nvSpPr>
        <p:spPr>
          <a:xfrm>
            <a:off x="404640" y="731340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33" name="Rectangle 56"/>
          <p:cNvSpPr/>
          <p:nvPr/>
        </p:nvSpPr>
        <p:spPr>
          <a:xfrm>
            <a:off x="404640" y="788292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34" name="Rectangle 57"/>
          <p:cNvSpPr/>
          <p:nvPr/>
        </p:nvSpPr>
        <p:spPr>
          <a:xfrm>
            <a:off x="3724560" y="764820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35" name="Rectangle 58"/>
          <p:cNvSpPr/>
          <p:nvPr/>
        </p:nvSpPr>
        <p:spPr>
          <a:xfrm>
            <a:off x="3747600" y="648612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136" name="Rectangle 59"/>
          <p:cNvSpPr/>
          <p:nvPr/>
        </p:nvSpPr>
        <p:spPr>
          <a:xfrm>
            <a:off x="0" y="516924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37" name="" descr=""/>
          <p:cNvPicPr/>
          <p:nvPr/>
        </p:nvPicPr>
        <p:blipFill>
          <a:blip r:embed="rId2"/>
          <a:stretch/>
        </p:blipFill>
        <p:spPr>
          <a:xfrm>
            <a:off x="2340000" y="876204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 12" descr="Une image contenant personne, enfant, petit, assis&#10;&#10;Description générée automatiquement"/>
          <p:cNvPicPr/>
          <p:nvPr/>
        </p:nvPicPr>
        <p:blipFill>
          <a:blip r:embed="rId1"/>
          <a:srcRect l="11646" t="11766" r="9201" b="0"/>
          <a:stretch/>
        </p:blipFill>
        <p:spPr>
          <a:xfrm>
            <a:off x="0" y="0"/>
            <a:ext cx="6901560" cy="5129280"/>
          </a:xfrm>
          <a:prstGeom prst="rect">
            <a:avLst/>
          </a:prstGeom>
          <a:ln w="0">
            <a:noFill/>
          </a:ln>
        </p:spPr>
      </p:pic>
      <p:sp>
        <p:nvSpPr>
          <p:cNvPr id="139" name="Rectangle 6"/>
          <p:cNvSpPr/>
          <p:nvPr/>
        </p:nvSpPr>
        <p:spPr>
          <a:xfrm rot="21390600">
            <a:off x="1835280" y="3340800"/>
            <a:ext cx="2379960" cy="44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READY,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40" name="Rectangle 7"/>
          <p:cNvSpPr/>
          <p:nvPr/>
        </p:nvSpPr>
        <p:spPr>
          <a:xfrm>
            <a:off x="2300760" y="3831480"/>
            <a:ext cx="3424320" cy="451440"/>
          </a:xfrm>
          <a:prstGeom prst="rect">
            <a:avLst/>
          </a:prstGeom>
          <a:solidFill>
            <a:srgbClr val="006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f4e04b"/>
                </a:solidFill>
                <a:latin typeface="Chau Philomene One"/>
                <a:ea typeface="Calibri"/>
              </a:rPr>
              <a:t>LET’S BE EVERYWHERE,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41" name="Rectangle 8"/>
          <p:cNvSpPr/>
          <p:nvPr/>
        </p:nvSpPr>
        <p:spPr>
          <a:xfrm rot="283800">
            <a:off x="1712880" y="4353120"/>
            <a:ext cx="3432600" cy="45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b="1" lang="fr-FR" sz="2600" spc="-1" strike="noStrike">
                <a:solidFill>
                  <a:srgbClr val="006d91"/>
                </a:solidFill>
                <a:latin typeface="Chau Philomene One"/>
                <a:ea typeface="Calibri"/>
              </a:rPr>
              <a:t>LET’S BE A MAX!</a:t>
            </a:r>
            <a:endParaRPr b="0" lang="fr-FR" sz="2600" spc="-1" strike="noStrike">
              <a:latin typeface="Arial"/>
            </a:endParaRPr>
          </a:p>
        </p:txBody>
      </p:sp>
      <p:sp>
        <p:nvSpPr>
          <p:cNvPr id="142" name="Rectangle 60"/>
          <p:cNvSpPr/>
          <p:nvPr/>
        </p:nvSpPr>
        <p:spPr>
          <a:xfrm>
            <a:off x="0" y="5093280"/>
            <a:ext cx="6857280" cy="1146600"/>
          </a:xfrm>
          <a:prstGeom prst="rect">
            <a:avLst/>
          </a:prstGeom>
          <a:solidFill>
            <a:srgbClr val="f4e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Rectangle 61"/>
          <p:cNvSpPr/>
          <p:nvPr/>
        </p:nvSpPr>
        <p:spPr>
          <a:xfrm>
            <a:off x="404640" y="6669000"/>
            <a:ext cx="4484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Name of the operation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44" name="Rectangle 62"/>
          <p:cNvSpPr/>
          <p:nvPr/>
        </p:nvSpPr>
        <p:spPr>
          <a:xfrm>
            <a:off x="404640" y="7313400"/>
            <a:ext cx="29642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Meeting point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45" name="Rectangle 63"/>
          <p:cNvSpPr/>
          <p:nvPr/>
        </p:nvSpPr>
        <p:spPr>
          <a:xfrm>
            <a:off x="404640" y="7882920"/>
            <a:ext cx="43945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Date/Time : 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…………………………………….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46" name="Rectangle 64"/>
          <p:cNvSpPr/>
          <p:nvPr/>
        </p:nvSpPr>
        <p:spPr>
          <a:xfrm>
            <a:off x="3724560" y="7648200"/>
            <a:ext cx="425484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Contact(s) : </a:t>
            </a:r>
            <a:br>
              <a:rPr sz="1600"/>
            </a:b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 ………………………………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..…….</a:t>
            </a:r>
            <a:r>
              <a:rPr b="0" lang="fr-FR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47" name="Rectangle 65"/>
          <p:cNvSpPr/>
          <p:nvPr/>
        </p:nvSpPr>
        <p:spPr>
          <a:xfrm>
            <a:off x="3747600" y="6486120"/>
            <a:ext cx="291204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Chau Philomene One"/>
                <a:ea typeface="DejaVu Sans"/>
              </a:rPr>
              <a:t>Organiser(s) :</a:t>
            </a:r>
            <a:br>
              <a:rPr sz="1600"/>
            </a:b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</a:t>
            </a:r>
            <a:r>
              <a:rPr b="0" lang="fr-FR" sz="800" spc="-1" strike="noStrike">
                <a:solidFill>
                  <a:srgbClr val="f4e04b"/>
                </a:solidFill>
                <a:latin typeface="Calibri"/>
                <a:ea typeface="DejaVu Sans"/>
              </a:rPr>
              <a:t>………………………………………….……………………………………………………….</a:t>
            </a:r>
            <a:r>
              <a:rPr b="0" lang="fr-FR" sz="800" spc="-1" strike="noStrike">
                <a:solidFill>
                  <a:srgbClr val="f4e04b"/>
                </a:solidFill>
                <a:latin typeface="Calibri Light"/>
                <a:ea typeface="DejaVu Sans"/>
              </a:rPr>
              <a:t>…………………….……</a:t>
            </a:r>
            <a:br>
              <a:rPr sz="800"/>
            </a:br>
            <a:endParaRPr b="0" lang="fr-FR" sz="800" spc="-1" strike="noStrike">
              <a:latin typeface="Arial"/>
            </a:endParaRPr>
          </a:p>
        </p:txBody>
      </p:sp>
      <p:sp>
        <p:nvSpPr>
          <p:cNvPr id="148" name="Rectangle 66"/>
          <p:cNvSpPr/>
          <p:nvPr/>
        </p:nvSpPr>
        <p:spPr>
          <a:xfrm>
            <a:off x="0" y="5169240"/>
            <a:ext cx="68572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4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SATURDAY, MARCH 18TH 2023</a:t>
            </a:r>
            <a:br>
              <a:rPr sz="2400"/>
            </a:br>
            <a:r>
              <a:rPr b="1" lang="fr-FR" sz="2000" spc="-1" strike="noStrike">
                <a:solidFill>
                  <a:srgbClr val="006d91"/>
                </a:solidFill>
                <a:latin typeface="Chau Philomene One"/>
                <a:ea typeface="DejaVu Sans"/>
              </a:rPr>
              <a:t>Data cleaning and second life of digital equipment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49" name="" descr=""/>
          <p:cNvPicPr/>
          <p:nvPr/>
        </p:nvPicPr>
        <p:blipFill>
          <a:blip r:embed="rId2"/>
          <a:stretch/>
        </p:blipFill>
        <p:spPr>
          <a:xfrm>
            <a:off x="2340000" y="8762040"/>
            <a:ext cx="2159640" cy="99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Application>LibreOffice/7.3.7.2$Linux_X86_64 LibreOffice_project/30$Build-2</Application>
  <AppVersion>15.0000</AppVersion>
  <Words>798</Words>
  <Paragraphs>140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2020-07-13T20:00:24Z</dcterms:created>
  <dc:creator>Kevin</dc:creator>
  <dc:description/>
  <dc:language>fr-FR</dc:language>
  <cp:lastModifiedBy/>
  <dcterms:modified xsi:type="dcterms:W3CDTF">2023-02-23T22:46:07Z</dcterms:modified>
  <cp:revision>44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499492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  <property fmtid="{D5CDD505-2E9C-101B-9397-08002B2CF9AE}" pid="5" name="PresentationFormat">
    <vt:lpwstr>Format A4 (210 x 297 mm)</vt:lpwstr>
  </property>
  <property fmtid="{D5CDD505-2E9C-101B-9397-08002B2CF9AE}" pid="6" name="Slides">
    <vt:i4>14</vt:i4>
  </property>
</Properties>
</file>